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7" r:id="rId5"/>
    <p:sldId id="283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78" r:id="rId15"/>
    <p:sldId id="281" r:id="rId16"/>
    <p:sldId id="282" r:id="rId17"/>
    <p:sldId id="268" r:id="rId18"/>
    <p:sldId id="285" r:id="rId19"/>
    <p:sldId id="269" r:id="rId20"/>
    <p:sldId id="270" r:id="rId21"/>
    <p:sldId id="272" r:id="rId22"/>
    <p:sldId id="280" r:id="rId23"/>
    <p:sldId id="279" r:id="rId24"/>
    <p:sldId id="271" r:id="rId25"/>
    <p:sldId id="273" r:id="rId26"/>
    <p:sldId id="274" r:id="rId27"/>
    <p:sldId id="275" r:id="rId28"/>
    <p:sldId id="276" r:id="rId29"/>
    <p:sldId id="277" r:id="rId30"/>
    <p:sldId id="284" r:id="rId31"/>
    <p:sldId id="286" r:id="rId32"/>
    <p:sldId id="289" r:id="rId33"/>
    <p:sldId id="288" r:id="rId34"/>
    <p:sldId id="28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FCEE5-E696-40E4-8F79-EAA6AFE4DF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FB1CA4-347B-CD7B-B0B7-F3A3A1AAC5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29F38C-66A6-93F4-F804-09C42437E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1A1E7-3FFF-4CA8-B17B-EED10498263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00507-12DD-C56F-4FBF-F61E0650F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A496B-89EA-C4B8-A3A6-FE833F821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8DB51-0361-4823-A5AC-391AB679B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752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21D74-1E1A-1518-9FE2-7B28F9A55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09377B-58AA-BFE8-4B84-95FA8975DE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2FB7B-6D58-118A-6B9E-41C6B5FB9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1A1E7-3FFF-4CA8-B17B-EED10498263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030D1C-EAEE-6241-8651-DCA0E6141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55E293-EFC7-9923-7272-54E881A2A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8DB51-0361-4823-A5AC-391AB679B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10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8C2F2A-CC5B-0AD9-DF1F-E2B53F6410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0240BC-6CDF-A78E-3BC0-83520B8C2C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218E65-7E8F-B642-8B1E-690D8ECF2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1A1E7-3FFF-4CA8-B17B-EED10498263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919EC-7034-9A39-B119-62D0E79E2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C62CD7-260A-62CB-046A-CDCE6F599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8DB51-0361-4823-A5AC-391AB679B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43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900C5-D41F-3142-65C8-C463484C1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338B8-91C7-CD1A-46B8-DEA839D8A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36413-716E-317C-E377-C18F67641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1A1E7-3FFF-4CA8-B17B-EED10498263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0D608-EF3D-55BC-CDFB-4445EBB23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007B7-2A74-2FE6-F013-37837DAA2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8DB51-0361-4823-A5AC-391AB679B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711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36190-D2F4-B07D-5A62-AFD1A258B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4EAC41-6A22-1B05-70A2-D41EAE17C5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5E09AD-1CC2-BFA0-1552-10A63D778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1A1E7-3FFF-4CA8-B17B-EED10498263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BFE5CB-CEA9-43B4-EEB8-5CC7D253D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4BF617-223C-7061-8324-DB0F4480B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8DB51-0361-4823-A5AC-391AB679B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290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F6368-8E67-D03B-D175-192688197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9D86B-6FBD-C3B6-389F-67A67720B5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B73A4B-314E-A45C-9335-D8725C834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CC70E0-3B9E-A9A6-0E9C-8826896A7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1A1E7-3FFF-4CA8-B17B-EED10498263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492002-3D34-4EBF-5E66-5E5E776E5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3F22D7-B823-9CA6-8469-B12887F8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8DB51-0361-4823-A5AC-391AB679B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49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785FE-5D1C-E71F-FCAD-E7A09CBFD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B1072B-881B-4AA0-58D3-432EA72B26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6E6899-A792-A0EB-3955-4978EB79DA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7FAE73-68B4-E91F-3896-68C896D0A3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72FB55-1E52-7E7A-7B8C-4B8F26D227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522856-CAD5-9138-7AE8-427E72D54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1A1E7-3FFF-4CA8-B17B-EED10498263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183F33-021C-9444-8285-731F8D80B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DBBE9F-A9FD-C30F-99B6-6DCFD7534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8DB51-0361-4823-A5AC-391AB679B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474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D952E-9658-2065-59AD-3CEB61F9F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614A75-7FC0-42B0-9EA4-16C63EFF4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1A1E7-3FFF-4CA8-B17B-EED10498263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53CE0C-36D8-C3EE-0EAA-D64CBFB2F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1ADEF7-E274-A128-C8C3-DF3EFABA3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8DB51-0361-4823-A5AC-391AB679B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160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FEC3CC-4D74-58E4-FA12-CEDC81CDC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1A1E7-3FFF-4CA8-B17B-EED10498263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027B37-F873-AC11-495F-C42E4232A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2C026-F841-7818-34B5-B10A91588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8DB51-0361-4823-A5AC-391AB679B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16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773B2-4A5E-CDBC-7B33-A196CFBBD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BBAC5-C0E1-4939-63AE-17980583D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FDB2A9-B8A6-D760-5B08-7E5C0B75E7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9FE8B5-3F98-DDD4-0D7F-95D8E48B7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1A1E7-3FFF-4CA8-B17B-EED10498263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F6E84B-629E-022E-50BA-D6B727CF5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1FA753-C080-7B8F-99D9-893C011BB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8DB51-0361-4823-A5AC-391AB679B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870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F39F2-D242-9CCA-C16F-339D39EB4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9C5904-353A-FFD3-85F6-F2C64F6507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1E0A2-7803-A38D-D352-C5A9FF753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B51BB3-169A-D946-6B22-FF14D7A1A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1A1E7-3FFF-4CA8-B17B-EED10498263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B9A2CD-FCE1-529B-559B-5906ED5DB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042C19-16F5-AA2B-151C-E9EEEB5C1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8DB51-0361-4823-A5AC-391AB679B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348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265777-C2EF-AB27-FE7D-2723E9F4F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E26A62-F1D6-1022-72DB-6DEFD0529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DA5D1C-FFAD-30F3-C4C9-D695C2DCFB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21A1E7-3FFF-4CA8-B17B-EED10498263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CC3EE-22B6-5F95-020D-59E1099F4C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1C3CA9-9634-3F47-41DE-93B3542511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EA8DB51-0361-4823-A5AC-391AB679B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92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D098F-6412-A262-DC8A-BA84A1B5DD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6D793A-87C1-DBDD-4480-A2CB30E579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1FD752-CABE-FEA0-4CF5-A43DB363B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9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83068B-178F-A197-523E-8CB5B822B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2C673-C0AE-3F87-3432-FBFB3FA4E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1992" y="1668107"/>
            <a:ext cx="943356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latin typeface="Garamond" panose="02020404030301010803" pitchFamily="18" charset="0"/>
              </a:rPr>
              <a:t>31 God saw all that he had made, and it was very good. And there was evening, and there was morning—the sixth day.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81BFC9-E31D-8ED6-8BA5-B87A953FCBA5}"/>
              </a:ext>
            </a:extLst>
          </p:cNvPr>
          <p:cNvSpPr txBox="1"/>
          <p:nvPr/>
        </p:nvSpPr>
        <p:spPr>
          <a:xfrm>
            <a:off x="1343152" y="673963"/>
            <a:ext cx="9955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Garamond" panose="02020404030301010803" pitchFamily="18" charset="0"/>
                <a:cs typeface="Aharoni" panose="02010803020104030203" pitchFamily="2" charset="-79"/>
              </a:rPr>
              <a:t>Genesis 1:31</a:t>
            </a:r>
          </a:p>
        </p:txBody>
      </p:sp>
    </p:spTree>
    <p:extLst>
      <p:ext uri="{BB962C8B-B14F-4D97-AF65-F5344CB8AC3E}">
        <p14:creationId xmlns:p14="http://schemas.microsoft.com/office/powerpoint/2010/main" val="1136433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83068B-178F-A197-523E-8CB5B822B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2C673-C0AE-3F87-3432-FBFB3FA4E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1992" y="1668107"/>
            <a:ext cx="943356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latin typeface="Garamond" panose="02020404030301010803" pitchFamily="18" charset="0"/>
              </a:rPr>
              <a:t>31 God saw all that he had made, and </a:t>
            </a:r>
            <a:r>
              <a:rPr lang="en-US" sz="4400" dirty="0">
                <a:solidFill>
                  <a:srgbClr val="FF0000"/>
                </a:solidFill>
                <a:latin typeface="Garamond" panose="02020404030301010803" pitchFamily="18" charset="0"/>
              </a:rPr>
              <a:t>it was very good</a:t>
            </a:r>
            <a:r>
              <a:rPr lang="en-US" sz="4400" dirty="0">
                <a:latin typeface="Garamond" panose="02020404030301010803" pitchFamily="18" charset="0"/>
              </a:rPr>
              <a:t>. And there was evening, and there was morning—the sixth day.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81BFC9-E31D-8ED6-8BA5-B87A953FCBA5}"/>
              </a:ext>
            </a:extLst>
          </p:cNvPr>
          <p:cNvSpPr txBox="1"/>
          <p:nvPr/>
        </p:nvSpPr>
        <p:spPr>
          <a:xfrm>
            <a:off x="1343152" y="673963"/>
            <a:ext cx="9955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Garamond" panose="02020404030301010803" pitchFamily="18" charset="0"/>
                <a:cs typeface="Aharoni" panose="02010803020104030203" pitchFamily="2" charset="-79"/>
              </a:rPr>
              <a:t>Genesis 1:31</a:t>
            </a:r>
          </a:p>
        </p:txBody>
      </p:sp>
    </p:spTree>
    <p:extLst>
      <p:ext uri="{BB962C8B-B14F-4D97-AF65-F5344CB8AC3E}">
        <p14:creationId xmlns:p14="http://schemas.microsoft.com/office/powerpoint/2010/main" val="1712097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83068B-178F-A197-523E-8CB5B822B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2C673-C0AE-3F87-3432-FBFB3FA4E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1992" y="1668107"/>
            <a:ext cx="943356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latin typeface="Garamond" panose="02020404030301010803" pitchFamily="18" charset="0"/>
              </a:rPr>
              <a:t>So God created humankind in his own </a:t>
            </a:r>
          </a:p>
          <a:p>
            <a:pPr marL="0" indent="0">
              <a:buNone/>
            </a:pPr>
            <a:r>
              <a:rPr lang="en-US" sz="4400" dirty="0">
                <a:latin typeface="Garamond" panose="02020404030301010803" pitchFamily="18" charset="0"/>
              </a:rPr>
              <a:t>	image,</a:t>
            </a:r>
          </a:p>
          <a:p>
            <a:pPr marL="0" indent="0">
              <a:buNone/>
            </a:pPr>
            <a:r>
              <a:rPr lang="en-US" sz="4400" dirty="0">
                <a:latin typeface="Garamond" panose="02020404030301010803" pitchFamily="18" charset="0"/>
              </a:rPr>
              <a:t>in the image of God he created them;</a:t>
            </a:r>
          </a:p>
          <a:p>
            <a:pPr marL="0" indent="0">
              <a:buNone/>
            </a:pPr>
            <a:r>
              <a:rPr lang="en-US" sz="4400" dirty="0">
                <a:latin typeface="Garamond" panose="02020404030301010803" pitchFamily="18" charset="0"/>
              </a:rPr>
              <a:t>	male and female he created them.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81BFC9-E31D-8ED6-8BA5-B87A953FCBA5}"/>
              </a:ext>
            </a:extLst>
          </p:cNvPr>
          <p:cNvSpPr txBox="1"/>
          <p:nvPr/>
        </p:nvSpPr>
        <p:spPr>
          <a:xfrm>
            <a:off x="1343152" y="673963"/>
            <a:ext cx="9955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Garamond" panose="02020404030301010803" pitchFamily="18" charset="0"/>
                <a:cs typeface="Aharoni" panose="02010803020104030203" pitchFamily="2" charset="-79"/>
              </a:rPr>
              <a:t>Genesis 1:27</a:t>
            </a:r>
          </a:p>
        </p:txBody>
      </p:sp>
    </p:spTree>
    <p:extLst>
      <p:ext uri="{BB962C8B-B14F-4D97-AF65-F5344CB8AC3E}">
        <p14:creationId xmlns:p14="http://schemas.microsoft.com/office/powerpoint/2010/main" val="19680626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46C93-898D-95BA-60F2-9679A0639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2C673-C0AE-3F87-3432-FBFB3FA4E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E6E2E6-7D9B-F4DB-B9E7-A00B5A006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81BFC9-E31D-8ED6-8BA5-B87A953FCBA5}"/>
              </a:ext>
            </a:extLst>
          </p:cNvPr>
          <p:cNvSpPr txBox="1"/>
          <p:nvPr/>
        </p:nvSpPr>
        <p:spPr>
          <a:xfrm>
            <a:off x="1817116" y="2055813"/>
            <a:ext cx="99557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Sagona" panose="020F0502020204030204" pitchFamily="2" charset="0"/>
                <a:cs typeface="Aharoni" panose="02010803020104030203" pitchFamily="2" charset="-79"/>
              </a:rPr>
              <a:t>Your creator thinks you’re beautiful. Do you agree with Him?</a:t>
            </a:r>
          </a:p>
        </p:txBody>
      </p:sp>
    </p:spTree>
    <p:extLst>
      <p:ext uri="{BB962C8B-B14F-4D97-AF65-F5344CB8AC3E}">
        <p14:creationId xmlns:p14="http://schemas.microsoft.com/office/powerpoint/2010/main" val="2608587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46C93-898D-95BA-60F2-9679A0639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2C673-C0AE-3F87-3432-FBFB3FA4E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5356C1-C0A2-DDD5-BCDD-29234A424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30" y="15239"/>
            <a:ext cx="10264140" cy="684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836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46C93-898D-95BA-60F2-9679A0639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2C673-C0AE-3F87-3432-FBFB3FA4E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BAAF72-DEBF-1A27-5A4F-A9C9A2B91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362" y="1"/>
            <a:ext cx="12222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721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46C93-898D-95BA-60F2-9679A0639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2C673-C0AE-3F87-3432-FBFB3FA4E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693886-D53A-4A51-9962-730B89B77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718" y="0"/>
            <a:ext cx="9156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174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46C93-898D-95BA-60F2-9679A0639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2C673-C0AE-3F87-3432-FBFB3FA4E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E6E2E6-7D9B-F4DB-B9E7-A00B5A006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81BFC9-E31D-8ED6-8BA5-B87A953FCBA5}"/>
              </a:ext>
            </a:extLst>
          </p:cNvPr>
          <p:cNvSpPr txBox="1"/>
          <p:nvPr/>
        </p:nvSpPr>
        <p:spPr>
          <a:xfrm>
            <a:off x="1817116" y="2055813"/>
            <a:ext cx="99557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Sagona" panose="020F0502020204030204" pitchFamily="2" charset="0"/>
                <a:cs typeface="Aharoni" panose="02010803020104030203" pitchFamily="2" charset="-79"/>
              </a:rPr>
              <a:t>I.	 God created everything beautiful</a:t>
            </a:r>
          </a:p>
        </p:txBody>
      </p:sp>
    </p:spTree>
    <p:extLst>
      <p:ext uri="{BB962C8B-B14F-4D97-AF65-F5344CB8AC3E}">
        <p14:creationId xmlns:p14="http://schemas.microsoft.com/office/powerpoint/2010/main" val="1056791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46C93-898D-95BA-60F2-9679A0639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2C673-C0AE-3F87-3432-FBFB3FA4E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E6E2E6-7D9B-F4DB-B9E7-A00B5A006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81BFC9-E31D-8ED6-8BA5-B87A953FCBA5}"/>
              </a:ext>
            </a:extLst>
          </p:cNvPr>
          <p:cNvSpPr txBox="1"/>
          <p:nvPr/>
        </p:nvSpPr>
        <p:spPr>
          <a:xfrm>
            <a:off x="1817116" y="1997839"/>
            <a:ext cx="99557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Sagona" panose="020F0502020204030204" pitchFamily="2" charset="0"/>
                <a:cs typeface="Aharoni" panose="02010803020104030203" pitchFamily="2" charset="-79"/>
              </a:rPr>
              <a:t>Big Idea: Because God is a beautiful creator, he only makes beautiful things</a:t>
            </a:r>
          </a:p>
        </p:txBody>
      </p:sp>
    </p:spTree>
    <p:extLst>
      <p:ext uri="{BB962C8B-B14F-4D97-AF65-F5344CB8AC3E}">
        <p14:creationId xmlns:p14="http://schemas.microsoft.com/office/powerpoint/2010/main" val="8857442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46C93-898D-95BA-60F2-9679A0639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2C673-C0AE-3F87-3432-FBFB3FA4E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E6E2E6-7D9B-F4DB-B9E7-A00B5A006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81BFC9-E31D-8ED6-8BA5-B87A953FCBA5}"/>
              </a:ext>
            </a:extLst>
          </p:cNvPr>
          <p:cNvSpPr txBox="1"/>
          <p:nvPr/>
        </p:nvSpPr>
        <p:spPr>
          <a:xfrm>
            <a:off x="1817116" y="2055813"/>
            <a:ext cx="99557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Sagona" panose="020F0502020204030204" pitchFamily="2" charset="0"/>
                <a:cs typeface="Aharoni" panose="02010803020104030203" pitchFamily="2" charset="-79"/>
              </a:rPr>
              <a:t>II.    Humans traded beauty for destruction</a:t>
            </a:r>
          </a:p>
        </p:txBody>
      </p:sp>
    </p:spTree>
    <p:extLst>
      <p:ext uri="{BB962C8B-B14F-4D97-AF65-F5344CB8AC3E}">
        <p14:creationId xmlns:p14="http://schemas.microsoft.com/office/powerpoint/2010/main" val="1943452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FB322-EC3C-7626-FFAF-9402F4CF7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37A1A-097F-0D3A-A192-BEC712C46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31B235-E38B-506D-5EC8-B0260CB58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33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83068B-178F-A197-523E-8CB5B822B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2C673-C0AE-3F87-3432-FBFB3FA4E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1992" y="1668107"/>
            <a:ext cx="943356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latin typeface="Garamond" panose="02020404030301010803" pitchFamily="18" charset="0"/>
              </a:rPr>
              <a:t>12 God saw how corrupt the earth had become, for all the people on earth had corrupted their ways.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81BFC9-E31D-8ED6-8BA5-B87A953FCBA5}"/>
              </a:ext>
            </a:extLst>
          </p:cNvPr>
          <p:cNvSpPr txBox="1"/>
          <p:nvPr/>
        </p:nvSpPr>
        <p:spPr>
          <a:xfrm>
            <a:off x="1343152" y="673963"/>
            <a:ext cx="9955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Garamond" panose="02020404030301010803" pitchFamily="18" charset="0"/>
                <a:cs typeface="Aharoni" panose="02010803020104030203" pitchFamily="2" charset="-79"/>
              </a:rPr>
              <a:t>Genesis 6:12</a:t>
            </a:r>
          </a:p>
        </p:txBody>
      </p:sp>
    </p:spTree>
    <p:extLst>
      <p:ext uri="{BB962C8B-B14F-4D97-AF65-F5344CB8AC3E}">
        <p14:creationId xmlns:p14="http://schemas.microsoft.com/office/powerpoint/2010/main" val="16698952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46C93-898D-95BA-60F2-9679A0639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2C673-C0AE-3F87-3432-FBFB3FA4E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E6E2E6-7D9B-F4DB-B9E7-A00B5A006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81BFC9-E31D-8ED6-8BA5-B87A953FCBA5}"/>
              </a:ext>
            </a:extLst>
          </p:cNvPr>
          <p:cNvSpPr txBox="1"/>
          <p:nvPr/>
        </p:nvSpPr>
        <p:spPr>
          <a:xfrm>
            <a:off x="1817116" y="2055813"/>
            <a:ext cx="99557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Sagona" panose="020F0502020204030204" pitchFamily="2" charset="0"/>
                <a:cs typeface="Aharoni" panose="02010803020104030203" pitchFamily="2" charset="-79"/>
              </a:rPr>
              <a:t>II.    Humans traded beauty for destruction</a:t>
            </a:r>
          </a:p>
        </p:txBody>
      </p:sp>
    </p:spTree>
    <p:extLst>
      <p:ext uri="{BB962C8B-B14F-4D97-AF65-F5344CB8AC3E}">
        <p14:creationId xmlns:p14="http://schemas.microsoft.com/office/powerpoint/2010/main" val="22365500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46C93-898D-95BA-60F2-9679A0639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2C673-C0AE-3F87-3432-FBFB3FA4E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7596EC-B964-5333-A2CA-1D63A02D9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2204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46C93-898D-95BA-60F2-9679A0639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2C673-C0AE-3F87-3432-FBFB3FA4E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571C2D-E5B0-00BB-3C4C-E7F5EABDF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2797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46C93-898D-95BA-60F2-9679A0639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2C673-C0AE-3F87-3432-FBFB3FA4E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E6E2E6-7D9B-F4DB-B9E7-A00B5A006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81BFC9-E31D-8ED6-8BA5-B87A953FCBA5}"/>
              </a:ext>
            </a:extLst>
          </p:cNvPr>
          <p:cNvSpPr txBox="1"/>
          <p:nvPr/>
        </p:nvSpPr>
        <p:spPr>
          <a:xfrm>
            <a:off x="1817116" y="2055813"/>
            <a:ext cx="99557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Sagona" panose="020F0502020204030204" pitchFamily="2" charset="0"/>
                <a:cs typeface="Aharoni" panose="02010803020104030203" pitchFamily="2" charset="-79"/>
              </a:rPr>
              <a:t>III.   God is making all things beautiful again.</a:t>
            </a:r>
          </a:p>
        </p:txBody>
      </p:sp>
    </p:spTree>
    <p:extLst>
      <p:ext uri="{BB962C8B-B14F-4D97-AF65-F5344CB8AC3E}">
        <p14:creationId xmlns:p14="http://schemas.microsoft.com/office/powerpoint/2010/main" val="11478256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83068B-178F-A197-523E-8CB5B822B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2C673-C0AE-3F87-3432-FBFB3FA4E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1992" y="1668106"/>
            <a:ext cx="9765792" cy="48424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latin typeface="Garamond" panose="02020404030301010803" pitchFamily="18" charset="0"/>
              </a:rPr>
              <a:t>17 Therefore, if anyone is in Christ, the new creation has come: The old has gone, the new is here!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81BFC9-E31D-8ED6-8BA5-B87A953FCBA5}"/>
              </a:ext>
            </a:extLst>
          </p:cNvPr>
          <p:cNvSpPr txBox="1"/>
          <p:nvPr/>
        </p:nvSpPr>
        <p:spPr>
          <a:xfrm>
            <a:off x="1343152" y="673963"/>
            <a:ext cx="9955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Garamond" panose="02020404030301010803" pitchFamily="18" charset="0"/>
                <a:cs typeface="Aharoni" panose="02010803020104030203" pitchFamily="2" charset="-79"/>
              </a:rPr>
              <a:t>2 Corinthians 5:17-19</a:t>
            </a:r>
          </a:p>
        </p:txBody>
      </p:sp>
    </p:spTree>
    <p:extLst>
      <p:ext uri="{BB962C8B-B14F-4D97-AF65-F5344CB8AC3E}">
        <p14:creationId xmlns:p14="http://schemas.microsoft.com/office/powerpoint/2010/main" val="26641199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83068B-178F-A197-523E-8CB5B822B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2C673-C0AE-3F87-3432-FBFB3FA4E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1992" y="1668106"/>
            <a:ext cx="9765792" cy="48424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latin typeface="Garamond" panose="02020404030301010803" pitchFamily="18" charset="0"/>
              </a:rPr>
              <a:t>18 All this is from God, who reconciled us to himself through Christ and gave us the ministry of reconciliation: 19 that God was reconciling the world to himself in Christ, not counting people’s sins against them. And he has committed to us the message of reconciliation.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81BFC9-E31D-8ED6-8BA5-B87A953FCBA5}"/>
              </a:ext>
            </a:extLst>
          </p:cNvPr>
          <p:cNvSpPr txBox="1"/>
          <p:nvPr/>
        </p:nvSpPr>
        <p:spPr>
          <a:xfrm>
            <a:off x="1343152" y="673963"/>
            <a:ext cx="9955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Garamond" panose="02020404030301010803" pitchFamily="18" charset="0"/>
                <a:cs typeface="Aharoni" panose="02010803020104030203" pitchFamily="2" charset="-79"/>
              </a:rPr>
              <a:t>2 Corinthians 5:17-19</a:t>
            </a:r>
          </a:p>
        </p:txBody>
      </p:sp>
    </p:spTree>
    <p:extLst>
      <p:ext uri="{BB962C8B-B14F-4D97-AF65-F5344CB8AC3E}">
        <p14:creationId xmlns:p14="http://schemas.microsoft.com/office/powerpoint/2010/main" val="33772196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E4C77A-46C2-F9EC-CD08-91A7C69838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0727D6-C238-93CB-A2F1-692321883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860" y="0"/>
            <a:ext cx="10384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1177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E4C77A-46C2-F9EC-CD08-91A7C69838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B2C04B-90A7-507C-AF0F-659922FB3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628" y="0"/>
            <a:ext cx="6852744" cy="685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5972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E4C77A-46C2-F9EC-CD08-91A7C69838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6B3A4F-62FB-F6CC-B9FF-1EF2EF8A0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842" y="-449318"/>
            <a:ext cx="7756635" cy="775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686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46C93-898D-95BA-60F2-9679A0639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2C673-C0AE-3F87-3432-FBFB3FA4E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E6E2E6-7D9B-F4DB-B9E7-A00B5A006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81BFC9-E31D-8ED6-8BA5-B87A953FCBA5}"/>
              </a:ext>
            </a:extLst>
          </p:cNvPr>
          <p:cNvSpPr txBox="1"/>
          <p:nvPr/>
        </p:nvSpPr>
        <p:spPr>
          <a:xfrm>
            <a:off x="1574800" y="2385907"/>
            <a:ext cx="99557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latin typeface="Sagona" panose="020F0502020204030204" pitchFamily="2" charset="0"/>
                <a:cs typeface="Aharoni" panose="02010803020104030203" pitchFamily="2" charset="-79"/>
              </a:rPr>
              <a:t>Beautiful Creator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C22C9C-0E1A-C9C0-4B01-17DAFB4F8553}"/>
              </a:ext>
            </a:extLst>
          </p:cNvPr>
          <p:cNvSpPr txBox="1"/>
          <p:nvPr/>
        </p:nvSpPr>
        <p:spPr>
          <a:xfrm>
            <a:off x="8924544" y="3570847"/>
            <a:ext cx="2429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Sagona" panose="02010004040101010103" pitchFamily="2" charset="0"/>
              </a:rPr>
              <a:t>Genesis 1:1-5</a:t>
            </a:r>
          </a:p>
        </p:txBody>
      </p:sp>
    </p:spTree>
    <p:extLst>
      <p:ext uri="{BB962C8B-B14F-4D97-AF65-F5344CB8AC3E}">
        <p14:creationId xmlns:p14="http://schemas.microsoft.com/office/powerpoint/2010/main" val="15720561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46C93-898D-95BA-60F2-9679A0639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2C673-C0AE-3F87-3432-FBFB3FA4E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E6E2E6-7D9B-F4DB-B9E7-A00B5A006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81BFC9-E31D-8ED6-8BA5-B87A953FCBA5}"/>
              </a:ext>
            </a:extLst>
          </p:cNvPr>
          <p:cNvSpPr txBox="1"/>
          <p:nvPr/>
        </p:nvSpPr>
        <p:spPr>
          <a:xfrm>
            <a:off x="1817116" y="1997839"/>
            <a:ext cx="99557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Sagona" panose="020F0502020204030204" pitchFamily="2" charset="0"/>
                <a:cs typeface="Aharoni" panose="02010803020104030203" pitchFamily="2" charset="-79"/>
              </a:rPr>
              <a:t>Big Idea: Because God is a beautiful creator, he only makes beautiful things</a:t>
            </a:r>
          </a:p>
        </p:txBody>
      </p:sp>
    </p:spTree>
    <p:extLst>
      <p:ext uri="{BB962C8B-B14F-4D97-AF65-F5344CB8AC3E}">
        <p14:creationId xmlns:p14="http://schemas.microsoft.com/office/powerpoint/2010/main" val="41022621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D59D5C7-66A7-E15F-D65B-30A69B5BF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2C673-C0AE-3F87-3432-FBFB3FA4E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240" y="1825625"/>
            <a:ext cx="943356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60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81BFC9-E31D-8ED6-8BA5-B87A953FCBA5}"/>
              </a:ext>
            </a:extLst>
          </p:cNvPr>
          <p:cNvSpPr txBox="1"/>
          <p:nvPr/>
        </p:nvSpPr>
        <p:spPr>
          <a:xfrm>
            <a:off x="1398016" y="528092"/>
            <a:ext cx="9955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Sagona" panose="020F0502020204030204" pitchFamily="2" charset="0"/>
                <a:cs typeface="Aharoni" panose="02010803020104030203" pitchFamily="2" charset="-79"/>
              </a:rPr>
              <a:t>How do we live it out?</a:t>
            </a:r>
          </a:p>
        </p:txBody>
      </p:sp>
    </p:spTree>
    <p:extLst>
      <p:ext uri="{BB962C8B-B14F-4D97-AF65-F5344CB8AC3E}">
        <p14:creationId xmlns:p14="http://schemas.microsoft.com/office/powerpoint/2010/main" val="15612720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D59D5C7-66A7-E15F-D65B-30A69B5BF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2C673-C0AE-3F87-3432-FBFB3FA4E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240" y="1825625"/>
            <a:ext cx="9433560" cy="4351338"/>
          </a:xfrm>
        </p:spPr>
        <p:txBody>
          <a:bodyPr>
            <a:normAutofit/>
          </a:bodyPr>
          <a:lstStyle/>
          <a:p>
            <a:pPr marL="742950" indent="-742950">
              <a:buAutoNum type="arabicPeriod"/>
            </a:pPr>
            <a:r>
              <a:rPr lang="en-US" sz="6000" dirty="0">
                <a:solidFill>
                  <a:schemeClr val="bg1"/>
                </a:solidFill>
                <a:latin typeface="Garamond" panose="02020404030301010803" pitchFamily="18" charset="0"/>
              </a:rPr>
              <a:t>Love what is beautiful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81BFC9-E31D-8ED6-8BA5-B87A953FCBA5}"/>
              </a:ext>
            </a:extLst>
          </p:cNvPr>
          <p:cNvSpPr txBox="1"/>
          <p:nvPr/>
        </p:nvSpPr>
        <p:spPr>
          <a:xfrm>
            <a:off x="1398016" y="528092"/>
            <a:ext cx="9955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Sagona" panose="020F0502020204030204" pitchFamily="2" charset="0"/>
                <a:cs typeface="Aharoni" panose="02010803020104030203" pitchFamily="2" charset="-79"/>
              </a:rPr>
              <a:t>How do we live it out?</a:t>
            </a:r>
          </a:p>
        </p:txBody>
      </p:sp>
    </p:spTree>
    <p:extLst>
      <p:ext uri="{BB962C8B-B14F-4D97-AF65-F5344CB8AC3E}">
        <p14:creationId xmlns:p14="http://schemas.microsoft.com/office/powerpoint/2010/main" val="28396971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D59D5C7-66A7-E15F-D65B-30A69B5BF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2C673-C0AE-3F87-3432-FBFB3FA4E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240" y="1825625"/>
            <a:ext cx="9433560" cy="4351338"/>
          </a:xfrm>
        </p:spPr>
        <p:txBody>
          <a:bodyPr>
            <a:normAutofit/>
          </a:bodyPr>
          <a:lstStyle/>
          <a:p>
            <a:pPr marL="742950" indent="-742950">
              <a:buAutoNum type="arabicPeriod"/>
            </a:pPr>
            <a:r>
              <a:rPr lang="en-US" sz="6000" dirty="0">
                <a:solidFill>
                  <a:schemeClr val="bg1"/>
                </a:solidFill>
                <a:latin typeface="Garamond" panose="02020404030301010803" pitchFamily="18" charset="0"/>
              </a:rPr>
              <a:t>Love what is beautiful</a:t>
            </a:r>
          </a:p>
          <a:p>
            <a:pPr marL="0" indent="0">
              <a:buNone/>
            </a:pPr>
            <a:r>
              <a:rPr lang="en-US" sz="6000" dirty="0">
                <a:solidFill>
                  <a:schemeClr val="bg1"/>
                </a:solidFill>
                <a:latin typeface="Garamond" panose="02020404030301010803" pitchFamily="18" charset="0"/>
              </a:rPr>
              <a:t>2.	Create what is beautiful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81BFC9-E31D-8ED6-8BA5-B87A953FCBA5}"/>
              </a:ext>
            </a:extLst>
          </p:cNvPr>
          <p:cNvSpPr txBox="1"/>
          <p:nvPr/>
        </p:nvSpPr>
        <p:spPr>
          <a:xfrm>
            <a:off x="1398016" y="528092"/>
            <a:ext cx="9955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Sagona" panose="020F0502020204030204" pitchFamily="2" charset="0"/>
                <a:cs typeface="Aharoni" panose="02010803020104030203" pitchFamily="2" charset="-79"/>
              </a:rPr>
              <a:t>How do we live it out?</a:t>
            </a:r>
          </a:p>
        </p:txBody>
      </p:sp>
    </p:spTree>
    <p:extLst>
      <p:ext uri="{BB962C8B-B14F-4D97-AF65-F5344CB8AC3E}">
        <p14:creationId xmlns:p14="http://schemas.microsoft.com/office/powerpoint/2010/main" val="38846447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D59D5C7-66A7-E15F-D65B-30A69B5BF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2C673-C0AE-3F87-3432-FBFB3FA4E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240" y="1825625"/>
            <a:ext cx="9433560" cy="4351338"/>
          </a:xfrm>
        </p:spPr>
        <p:txBody>
          <a:bodyPr>
            <a:normAutofit/>
          </a:bodyPr>
          <a:lstStyle/>
          <a:p>
            <a:pPr marL="742950" indent="-742950">
              <a:buAutoNum type="arabicPeriod"/>
            </a:pPr>
            <a:r>
              <a:rPr lang="en-US" sz="6000" dirty="0">
                <a:solidFill>
                  <a:schemeClr val="bg1"/>
                </a:solidFill>
                <a:latin typeface="Garamond" panose="02020404030301010803" pitchFamily="18" charset="0"/>
              </a:rPr>
              <a:t>Love what is beautiful</a:t>
            </a:r>
          </a:p>
          <a:p>
            <a:pPr marL="0" indent="0">
              <a:buNone/>
            </a:pPr>
            <a:r>
              <a:rPr lang="en-US" sz="6000" dirty="0">
                <a:solidFill>
                  <a:schemeClr val="bg1"/>
                </a:solidFill>
                <a:latin typeface="Garamond" panose="02020404030301010803" pitchFamily="18" charset="0"/>
              </a:rPr>
              <a:t>2.	Create what is beautiful</a:t>
            </a:r>
          </a:p>
          <a:p>
            <a:pPr marL="0" indent="0">
              <a:buNone/>
            </a:pPr>
            <a:r>
              <a:rPr lang="en-US" sz="6000" dirty="0">
                <a:solidFill>
                  <a:schemeClr val="bg1"/>
                </a:solidFill>
                <a:latin typeface="Garamond" panose="02020404030301010803" pitchFamily="18" charset="0"/>
              </a:rPr>
              <a:t>3.	Become what is beautiful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81BFC9-E31D-8ED6-8BA5-B87A953FCBA5}"/>
              </a:ext>
            </a:extLst>
          </p:cNvPr>
          <p:cNvSpPr txBox="1"/>
          <p:nvPr/>
        </p:nvSpPr>
        <p:spPr>
          <a:xfrm>
            <a:off x="1398016" y="528092"/>
            <a:ext cx="9955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Sagona" panose="020F0502020204030204" pitchFamily="2" charset="0"/>
                <a:cs typeface="Aharoni" panose="02010803020104030203" pitchFamily="2" charset="-79"/>
              </a:rPr>
              <a:t>How do we live it out?</a:t>
            </a:r>
          </a:p>
        </p:txBody>
      </p:sp>
    </p:spTree>
    <p:extLst>
      <p:ext uri="{BB962C8B-B14F-4D97-AF65-F5344CB8AC3E}">
        <p14:creationId xmlns:p14="http://schemas.microsoft.com/office/powerpoint/2010/main" val="1580459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46C93-898D-95BA-60F2-9679A0639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2C673-C0AE-3F87-3432-FBFB3FA4E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E6E2E6-7D9B-F4DB-B9E7-A00B5A006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81BFC9-E31D-8ED6-8BA5-B87A953FCBA5}"/>
              </a:ext>
            </a:extLst>
          </p:cNvPr>
          <p:cNvSpPr txBox="1"/>
          <p:nvPr/>
        </p:nvSpPr>
        <p:spPr>
          <a:xfrm>
            <a:off x="1817116" y="1997839"/>
            <a:ext cx="99557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Sagona" panose="020F0502020204030204" pitchFamily="2" charset="0"/>
                <a:cs typeface="Aharoni" panose="02010803020104030203" pitchFamily="2" charset="-79"/>
              </a:rPr>
              <a:t>Big Idea: Because God is a beautiful creator, he only makes beautiful things</a:t>
            </a:r>
          </a:p>
        </p:txBody>
      </p:sp>
    </p:spTree>
    <p:extLst>
      <p:ext uri="{BB962C8B-B14F-4D97-AF65-F5344CB8AC3E}">
        <p14:creationId xmlns:p14="http://schemas.microsoft.com/office/powerpoint/2010/main" val="176412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46C93-898D-95BA-60F2-9679A0639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2C673-C0AE-3F87-3432-FBFB3FA4E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E6E2E6-7D9B-F4DB-B9E7-A00B5A006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81BFC9-E31D-8ED6-8BA5-B87A953FCBA5}"/>
              </a:ext>
            </a:extLst>
          </p:cNvPr>
          <p:cNvSpPr txBox="1"/>
          <p:nvPr/>
        </p:nvSpPr>
        <p:spPr>
          <a:xfrm>
            <a:off x="1817116" y="2246968"/>
            <a:ext cx="99557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Sagona" panose="020F0502020204030204" pitchFamily="2" charset="0"/>
                <a:cs typeface="Aharoni" panose="02010803020104030203" pitchFamily="2" charset="-79"/>
              </a:rPr>
              <a:t>I.	 God created everything beautiful</a:t>
            </a:r>
          </a:p>
        </p:txBody>
      </p:sp>
    </p:spTree>
    <p:extLst>
      <p:ext uri="{BB962C8B-B14F-4D97-AF65-F5344CB8AC3E}">
        <p14:creationId xmlns:p14="http://schemas.microsoft.com/office/powerpoint/2010/main" val="1837313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D59D5C7-66A7-E15F-D65B-30A69B5BF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2C673-C0AE-3F87-3432-FBFB3FA4E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240" y="1825625"/>
            <a:ext cx="943356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In the beginning God created the heavens and the earth. 2 Now the earth was formless and empty, darkness was over the surface of the deep, and the Spirit of God was hovering over the waters.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81BFC9-E31D-8ED6-8BA5-B87A953FCBA5}"/>
              </a:ext>
            </a:extLst>
          </p:cNvPr>
          <p:cNvSpPr txBox="1"/>
          <p:nvPr/>
        </p:nvSpPr>
        <p:spPr>
          <a:xfrm>
            <a:off x="1535176" y="673963"/>
            <a:ext cx="9955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Sagona" panose="020F0502020204030204" pitchFamily="2" charset="0"/>
                <a:cs typeface="Aharoni" panose="02010803020104030203" pitchFamily="2" charset="-79"/>
              </a:rPr>
              <a:t>Genesis 1:1-5</a:t>
            </a:r>
          </a:p>
        </p:txBody>
      </p:sp>
    </p:spTree>
    <p:extLst>
      <p:ext uri="{BB962C8B-B14F-4D97-AF65-F5344CB8AC3E}">
        <p14:creationId xmlns:p14="http://schemas.microsoft.com/office/powerpoint/2010/main" val="3848803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83068B-178F-A197-523E-8CB5B822B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2C673-C0AE-3F87-3432-FBFB3FA4E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1992" y="1668107"/>
            <a:ext cx="943356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latin typeface="Garamond" panose="02020404030301010803" pitchFamily="18" charset="0"/>
              </a:rPr>
              <a:t>3 And God said, “Let there be light,” and there was light. 4 </a:t>
            </a:r>
            <a:r>
              <a:rPr lang="en-US" sz="4400" dirty="0">
                <a:solidFill>
                  <a:srgbClr val="FF0000"/>
                </a:solidFill>
                <a:latin typeface="Garamond" panose="02020404030301010803" pitchFamily="18" charset="0"/>
              </a:rPr>
              <a:t>God saw that the light was good</a:t>
            </a:r>
            <a:r>
              <a:rPr lang="en-US" sz="4400" dirty="0">
                <a:latin typeface="Garamond" panose="02020404030301010803" pitchFamily="18" charset="0"/>
              </a:rPr>
              <a:t>, and he separated the light from the darkness. 5 God called the light “day,” and the darkness he called “night.” And there was evening, and there was morning—the first day.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81BFC9-E31D-8ED6-8BA5-B87A953FCBA5}"/>
              </a:ext>
            </a:extLst>
          </p:cNvPr>
          <p:cNvSpPr txBox="1"/>
          <p:nvPr/>
        </p:nvSpPr>
        <p:spPr>
          <a:xfrm>
            <a:off x="1343152" y="673963"/>
            <a:ext cx="9955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Sagona" panose="020F0502020204030204" pitchFamily="2" charset="0"/>
                <a:cs typeface="Aharoni" panose="02010803020104030203" pitchFamily="2" charset="-79"/>
              </a:rPr>
              <a:t>Genesis 1:1-5</a:t>
            </a:r>
          </a:p>
        </p:txBody>
      </p:sp>
    </p:spTree>
    <p:extLst>
      <p:ext uri="{BB962C8B-B14F-4D97-AF65-F5344CB8AC3E}">
        <p14:creationId xmlns:p14="http://schemas.microsoft.com/office/powerpoint/2010/main" val="1848199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D59D5C7-66A7-E15F-D65B-30A69B5BF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2C673-C0AE-3F87-3432-FBFB3FA4E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240" y="1825625"/>
            <a:ext cx="943356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God said, “Let there be….”</a:t>
            </a:r>
          </a:p>
          <a:p>
            <a:pPr marL="0" indent="0">
              <a:buNone/>
            </a:pPr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And there was…</a:t>
            </a:r>
          </a:p>
          <a:p>
            <a:pPr marL="0" indent="0">
              <a:buNone/>
            </a:pPr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God saw that it was good.</a:t>
            </a:r>
          </a:p>
          <a:p>
            <a:pPr marL="0" indent="0">
              <a:buNone/>
            </a:pPr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God called it ______</a:t>
            </a:r>
          </a:p>
          <a:p>
            <a:pPr marL="0" indent="0">
              <a:buNone/>
            </a:pPr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   There was evening and morning.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81BFC9-E31D-8ED6-8BA5-B87A953FCBA5}"/>
              </a:ext>
            </a:extLst>
          </p:cNvPr>
          <p:cNvSpPr txBox="1"/>
          <p:nvPr/>
        </p:nvSpPr>
        <p:spPr>
          <a:xfrm>
            <a:off x="1398016" y="528092"/>
            <a:ext cx="9955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Sagona" panose="020F0502020204030204" pitchFamily="2" charset="0"/>
                <a:cs typeface="Aharoni" panose="02010803020104030203" pitchFamily="2" charset="-79"/>
              </a:rPr>
              <a:t>The rhythm of creation</a:t>
            </a:r>
          </a:p>
        </p:txBody>
      </p:sp>
    </p:spTree>
    <p:extLst>
      <p:ext uri="{BB962C8B-B14F-4D97-AF65-F5344CB8AC3E}">
        <p14:creationId xmlns:p14="http://schemas.microsoft.com/office/powerpoint/2010/main" val="860617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D59D5C7-66A7-E15F-D65B-30A69B5BF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2C673-C0AE-3F87-3432-FBFB3FA4E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240" y="1825625"/>
            <a:ext cx="943356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God said, “Let there be….”</a:t>
            </a:r>
          </a:p>
          <a:p>
            <a:pPr marL="0" indent="0">
              <a:buNone/>
            </a:pPr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And there was…</a:t>
            </a:r>
          </a:p>
          <a:p>
            <a:pPr marL="0" indent="0">
              <a:buNone/>
            </a:pPr>
            <a:r>
              <a:rPr lang="en-US" sz="4400" dirty="0">
                <a:solidFill>
                  <a:srgbClr val="FFFF00"/>
                </a:solidFill>
                <a:latin typeface="Garamond" panose="02020404030301010803" pitchFamily="18" charset="0"/>
              </a:rPr>
              <a:t>God saw that it was good.</a:t>
            </a:r>
          </a:p>
          <a:p>
            <a:pPr marL="0" indent="0">
              <a:buNone/>
            </a:pPr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God called it ______</a:t>
            </a:r>
          </a:p>
          <a:p>
            <a:pPr marL="0" indent="0">
              <a:buNone/>
            </a:pPr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   There was evening and morning.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81BFC9-E31D-8ED6-8BA5-B87A953FCBA5}"/>
              </a:ext>
            </a:extLst>
          </p:cNvPr>
          <p:cNvSpPr txBox="1"/>
          <p:nvPr/>
        </p:nvSpPr>
        <p:spPr>
          <a:xfrm>
            <a:off x="1398016" y="528092"/>
            <a:ext cx="9955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Sagona" panose="020F0502020204030204" pitchFamily="2" charset="0"/>
                <a:cs typeface="Aharoni" panose="02010803020104030203" pitchFamily="2" charset="-79"/>
              </a:rPr>
              <a:t>The rhythm of creation</a:t>
            </a:r>
          </a:p>
        </p:txBody>
      </p:sp>
    </p:spTree>
    <p:extLst>
      <p:ext uri="{BB962C8B-B14F-4D97-AF65-F5344CB8AC3E}">
        <p14:creationId xmlns:p14="http://schemas.microsoft.com/office/powerpoint/2010/main" val="38055214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535</Words>
  <Application>Microsoft Office PowerPoint</Application>
  <PresentationFormat>Widescreen</PresentationFormat>
  <Paragraphs>52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Aptos</vt:lpstr>
      <vt:lpstr>Aptos Display</vt:lpstr>
      <vt:lpstr>Arial</vt:lpstr>
      <vt:lpstr>Garamond</vt:lpstr>
      <vt:lpstr>Sagona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Victory Ali</dc:creator>
  <cp:lastModifiedBy>Victory Ali</cp:lastModifiedBy>
  <cp:revision>9</cp:revision>
  <dcterms:created xsi:type="dcterms:W3CDTF">2024-03-09T14:47:04Z</dcterms:created>
  <dcterms:modified xsi:type="dcterms:W3CDTF">2024-03-12T15:43:04Z</dcterms:modified>
</cp:coreProperties>
</file>