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1530" r:id="rId2"/>
    <p:sldId id="1534" r:id="rId3"/>
    <p:sldId id="1535" r:id="rId4"/>
    <p:sldId id="15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274BC7-7F45-3349-886C-9F23E9748A76}">
          <p14:sldIdLst/>
        </p14:section>
        <p14:section name="Untitled Section" id="{12B385BE-D5CE-48F6-B04B-85582FAD16A2}">
          <p14:sldIdLst>
            <p14:sldId id="1530"/>
            <p14:sldId id="1534"/>
            <p14:sldId id="1535"/>
            <p14:sldId id="1533"/>
          </p14:sldIdLst>
        </p14:section>
        <p14:section name="Untitled Section" id="{2CB9A472-4248-DF46-B34B-329B96A6D1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29A6A3"/>
    <a:srgbClr val="D63300"/>
    <a:srgbClr val="993300"/>
    <a:srgbClr val="53ADD5"/>
    <a:srgbClr val="2E90BC"/>
    <a:srgbClr val="CC3399"/>
    <a:srgbClr val="FF7C80"/>
    <a:srgbClr val="9900CC"/>
    <a:srgbClr val="64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57D25-DE8A-4FF7-A65D-476D2D6E4C49}" v="683" dt="2018-08-18T20:32:50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4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Rodriguez" userId="bf3ca164-2877-4a08-b143-aee3541e8e35" providerId="ADAL" clId="{08E57D25-DE8A-4FF7-A65D-476D2D6E4C49}"/>
    <pc:docChg chg="undo custSel addSld delSld modSld sldOrd">
      <pc:chgData name="Mike Rodriguez" userId="bf3ca164-2877-4a08-b143-aee3541e8e35" providerId="ADAL" clId="{08E57D25-DE8A-4FF7-A65D-476D2D6E4C49}" dt="2018-08-18T20:32:50.972" v="681" actId="20577"/>
      <pc:docMkLst>
        <pc:docMk/>
      </pc:docMkLst>
      <pc:sldChg chg="addSp delSp modSp">
        <pc:chgData name="Mike Rodriguez" userId="bf3ca164-2877-4a08-b143-aee3541e8e35" providerId="ADAL" clId="{08E57D25-DE8A-4FF7-A65D-476D2D6E4C49}" dt="2018-08-18T18:26:38.231" v="65" actId="20577"/>
        <pc:sldMkLst>
          <pc:docMk/>
          <pc:sldMk cId="1449051560" sldId="912"/>
        </pc:sldMkLst>
        <pc:spChg chg="del">
          <ac:chgData name="Mike Rodriguez" userId="bf3ca164-2877-4a08-b143-aee3541e8e35" providerId="ADAL" clId="{08E57D25-DE8A-4FF7-A65D-476D2D6E4C49}" dt="2018-08-18T18:26:26.771" v="58" actId="478"/>
          <ac:spMkLst>
            <pc:docMk/>
            <pc:sldMk cId="1449051560" sldId="912"/>
            <ac:spMk id="2" creationId="{00000000-0000-0000-0000-000000000000}"/>
          </ac:spMkLst>
        </pc:spChg>
        <pc:spChg chg="add del mod">
          <ac:chgData name="Mike Rodriguez" userId="bf3ca164-2877-4a08-b143-aee3541e8e35" providerId="ADAL" clId="{08E57D25-DE8A-4FF7-A65D-476D2D6E4C49}" dt="2018-08-18T18:26:38.231" v="65" actId="20577"/>
          <ac:spMkLst>
            <pc:docMk/>
            <pc:sldMk cId="1449051560" sldId="912"/>
            <ac:spMk id="3" creationId="{00000000-0000-0000-0000-000000000000}"/>
          </ac:spMkLst>
        </pc:spChg>
        <pc:spChg chg="add del mod">
          <ac:chgData name="Mike Rodriguez" userId="bf3ca164-2877-4a08-b143-aee3541e8e35" providerId="ADAL" clId="{08E57D25-DE8A-4FF7-A65D-476D2D6E4C49}" dt="2018-08-18T18:25:20.339" v="46" actId="478"/>
          <ac:spMkLst>
            <pc:docMk/>
            <pc:sldMk cId="1449051560" sldId="912"/>
            <ac:spMk id="4" creationId="{49C5521D-8D35-488F-8F3B-FEB7ED12FD7B}"/>
          </ac:spMkLst>
        </pc:spChg>
        <pc:spChg chg="add del mod">
          <ac:chgData name="Mike Rodriguez" userId="bf3ca164-2877-4a08-b143-aee3541e8e35" providerId="ADAL" clId="{08E57D25-DE8A-4FF7-A65D-476D2D6E4C49}" dt="2018-08-18T18:25:25.005" v="48" actId="478"/>
          <ac:spMkLst>
            <pc:docMk/>
            <pc:sldMk cId="1449051560" sldId="912"/>
            <ac:spMk id="6" creationId="{2E05CC5A-FDD9-4F6E-8940-277FCCB4A7A1}"/>
          </ac:spMkLst>
        </pc:spChg>
      </pc:sldChg>
      <pc:sldChg chg="modSp">
        <pc:chgData name="Mike Rodriguez" userId="bf3ca164-2877-4a08-b143-aee3541e8e35" providerId="ADAL" clId="{08E57D25-DE8A-4FF7-A65D-476D2D6E4C49}" dt="2018-08-18T19:59:04.074" v="75" actId="113"/>
        <pc:sldMkLst>
          <pc:docMk/>
          <pc:sldMk cId="73556256" sldId="974"/>
        </pc:sldMkLst>
        <pc:spChg chg="mod">
          <ac:chgData name="Mike Rodriguez" userId="bf3ca164-2877-4a08-b143-aee3541e8e35" providerId="ADAL" clId="{08E57D25-DE8A-4FF7-A65D-476D2D6E4C49}" dt="2018-08-18T19:59:04.074" v="75" actId="113"/>
          <ac:spMkLst>
            <pc:docMk/>
            <pc:sldMk cId="73556256" sldId="974"/>
            <ac:spMk id="3" creationId="{00000000-0000-0000-0000-000000000000}"/>
          </ac:spMkLst>
        </pc:spChg>
      </pc:sldChg>
      <pc:sldChg chg="addSp modSp">
        <pc:chgData name="Mike Rodriguez" userId="bf3ca164-2877-4a08-b143-aee3541e8e35" providerId="ADAL" clId="{08E57D25-DE8A-4FF7-A65D-476D2D6E4C49}" dt="2018-08-18T20:04:17.522" v="113" actId="20577"/>
        <pc:sldMkLst>
          <pc:docMk/>
          <pc:sldMk cId="607903570" sldId="978"/>
        </pc:sldMkLst>
        <pc:spChg chg="mod">
          <ac:chgData name="Mike Rodriguez" userId="bf3ca164-2877-4a08-b143-aee3541e8e35" providerId="ADAL" clId="{08E57D25-DE8A-4FF7-A65D-476D2D6E4C49}" dt="2018-08-18T20:02:48.859" v="99" actId="20577"/>
          <ac:spMkLst>
            <pc:docMk/>
            <pc:sldMk cId="607903570" sldId="978"/>
            <ac:spMk id="5" creationId="{00000000-0000-0000-0000-000000000000}"/>
          </ac:spMkLst>
        </pc:spChg>
        <pc:spChg chg="add mod">
          <ac:chgData name="Mike Rodriguez" userId="bf3ca164-2877-4a08-b143-aee3541e8e35" providerId="ADAL" clId="{08E57D25-DE8A-4FF7-A65D-476D2D6E4C49}" dt="2018-08-18T20:04:17.522" v="113" actId="20577"/>
          <ac:spMkLst>
            <pc:docMk/>
            <pc:sldMk cId="607903570" sldId="978"/>
            <ac:spMk id="6" creationId="{DD262A7E-768F-4C41-B8C6-5AAB79DD1E4F}"/>
          </ac:spMkLst>
        </pc:spChg>
      </pc:sldChg>
      <pc:sldChg chg="modSp">
        <pc:chgData name="Mike Rodriguez" userId="bf3ca164-2877-4a08-b143-aee3541e8e35" providerId="ADAL" clId="{08E57D25-DE8A-4FF7-A65D-476D2D6E4C49}" dt="2018-08-18T20:10:19.708" v="248" actId="255"/>
        <pc:sldMkLst>
          <pc:docMk/>
          <pc:sldMk cId="1799756128" sldId="979"/>
        </pc:sldMkLst>
        <pc:spChg chg="mod">
          <ac:chgData name="Mike Rodriguez" userId="bf3ca164-2877-4a08-b143-aee3541e8e35" providerId="ADAL" clId="{08E57D25-DE8A-4FF7-A65D-476D2D6E4C49}" dt="2018-08-18T20:10:19.708" v="248" actId="255"/>
          <ac:spMkLst>
            <pc:docMk/>
            <pc:sldMk cId="1799756128" sldId="979"/>
            <ac:spMk id="5" creationId="{00000000-0000-0000-0000-000000000000}"/>
          </ac:spMkLst>
        </pc:spChg>
      </pc:sldChg>
      <pc:sldChg chg="del">
        <pc:chgData name="Mike Rodriguez" userId="bf3ca164-2877-4a08-b143-aee3541e8e35" providerId="ADAL" clId="{08E57D25-DE8A-4FF7-A65D-476D2D6E4C49}" dt="2018-08-18T20:24:40.090" v="633" actId="2696"/>
        <pc:sldMkLst>
          <pc:docMk/>
          <pc:sldMk cId="1246426917" sldId="980"/>
        </pc:sldMkLst>
      </pc:sldChg>
      <pc:sldChg chg="del">
        <pc:chgData name="Mike Rodriguez" userId="bf3ca164-2877-4a08-b143-aee3541e8e35" providerId="ADAL" clId="{08E57D25-DE8A-4FF7-A65D-476D2D6E4C49}" dt="2018-08-18T20:24:40.098" v="634" actId="2696"/>
        <pc:sldMkLst>
          <pc:docMk/>
          <pc:sldMk cId="3187490072" sldId="981"/>
        </pc:sldMkLst>
      </pc:sldChg>
      <pc:sldChg chg="modSp ord">
        <pc:chgData name="Mike Rodriguez" userId="bf3ca164-2877-4a08-b143-aee3541e8e35" providerId="ADAL" clId="{08E57D25-DE8A-4FF7-A65D-476D2D6E4C49}" dt="2018-08-18T20:19:02.162" v="588" actId="6549"/>
        <pc:sldMkLst>
          <pc:docMk/>
          <pc:sldMk cId="944608509" sldId="982"/>
        </pc:sldMkLst>
        <pc:spChg chg="mod">
          <ac:chgData name="Mike Rodriguez" userId="bf3ca164-2877-4a08-b143-aee3541e8e35" providerId="ADAL" clId="{08E57D25-DE8A-4FF7-A65D-476D2D6E4C49}" dt="2018-08-18T20:19:02.162" v="588" actId="6549"/>
          <ac:spMkLst>
            <pc:docMk/>
            <pc:sldMk cId="944608509" sldId="982"/>
            <ac:spMk id="5" creationId="{00000000-0000-0000-0000-000000000000}"/>
          </ac:spMkLst>
        </pc:spChg>
      </pc:sldChg>
      <pc:sldChg chg="del">
        <pc:chgData name="Mike Rodriguez" userId="bf3ca164-2877-4a08-b143-aee3541e8e35" providerId="ADAL" clId="{08E57D25-DE8A-4FF7-A65D-476D2D6E4C49}" dt="2018-08-18T20:24:40.110" v="635" actId="2696"/>
        <pc:sldMkLst>
          <pc:docMk/>
          <pc:sldMk cId="3133668835" sldId="983"/>
        </pc:sldMkLst>
      </pc:sldChg>
      <pc:sldChg chg="del">
        <pc:chgData name="Mike Rodriguez" userId="bf3ca164-2877-4a08-b143-aee3541e8e35" providerId="ADAL" clId="{08E57D25-DE8A-4FF7-A65D-476D2D6E4C49}" dt="2018-08-18T20:24:40.119" v="636" actId="2696"/>
        <pc:sldMkLst>
          <pc:docMk/>
          <pc:sldMk cId="463001406" sldId="984"/>
        </pc:sldMkLst>
      </pc:sldChg>
      <pc:sldChg chg="del">
        <pc:chgData name="Mike Rodriguez" userId="bf3ca164-2877-4a08-b143-aee3541e8e35" providerId="ADAL" clId="{08E57D25-DE8A-4FF7-A65D-476D2D6E4C49}" dt="2018-08-18T20:24:40.128" v="637" actId="2696"/>
        <pc:sldMkLst>
          <pc:docMk/>
          <pc:sldMk cId="1698455853" sldId="985"/>
        </pc:sldMkLst>
      </pc:sldChg>
      <pc:sldChg chg="del">
        <pc:chgData name="Mike Rodriguez" userId="bf3ca164-2877-4a08-b143-aee3541e8e35" providerId="ADAL" clId="{08E57D25-DE8A-4FF7-A65D-476D2D6E4C49}" dt="2018-08-18T20:24:40.135" v="638" actId="2696"/>
        <pc:sldMkLst>
          <pc:docMk/>
          <pc:sldMk cId="3270955131" sldId="986"/>
        </pc:sldMkLst>
      </pc:sldChg>
      <pc:sldChg chg="delSp modSp add">
        <pc:chgData name="Mike Rodriguez" userId="bf3ca164-2877-4a08-b143-aee3541e8e35" providerId="ADAL" clId="{08E57D25-DE8A-4FF7-A65D-476D2D6E4C49}" dt="2018-08-18T18:26:51.977" v="70" actId="20577"/>
        <pc:sldMkLst>
          <pc:docMk/>
          <pc:sldMk cId="3703059232" sldId="987"/>
        </pc:sldMkLst>
        <pc:spChg chg="del mod">
          <ac:chgData name="Mike Rodriguez" userId="bf3ca164-2877-4a08-b143-aee3541e8e35" providerId="ADAL" clId="{08E57D25-DE8A-4FF7-A65D-476D2D6E4C49}" dt="2018-08-18T18:25:59.901" v="54" actId="478"/>
          <ac:spMkLst>
            <pc:docMk/>
            <pc:sldMk cId="3703059232" sldId="987"/>
            <ac:spMk id="2" creationId="{00000000-0000-0000-0000-000000000000}"/>
          </ac:spMkLst>
        </pc:spChg>
        <pc:spChg chg="del">
          <ac:chgData name="Mike Rodriguez" userId="bf3ca164-2877-4a08-b143-aee3541e8e35" providerId="ADAL" clId="{08E57D25-DE8A-4FF7-A65D-476D2D6E4C49}" dt="2018-08-18T18:25:34.081" v="49" actId="478"/>
          <ac:spMkLst>
            <pc:docMk/>
            <pc:sldMk cId="3703059232" sldId="987"/>
            <ac:spMk id="3" creationId="{00000000-0000-0000-0000-000000000000}"/>
          </ac:spMkLst>
        </pc:spChg>
        <pc:spChg chg="mod">
          <ac:chgData name="Mike Rodriguez" userId="bf3ca164-2877-4a08-b143-aee3541e8e35" providerId="ADAL" clId="{08E57D25-DE8A-4FF7-A65D-476D2D6E4C49}" dt="2018-08-18T18:26:51.977" v="70" actId="20577"/>
          <ac:spMkLst>
            <pc:docMk/>
            <pc:sldMk cId="3703059232" sldId="987"/>
            <ac:spMk id="4" creationId="{49C5521D-8D35-488F-8F3B-FEB7ED12FD7B}"/>
          </ac:spMkLst>
        </pc:spChg>
        <pc:spChg chg="mod">
          <ac:chgData name="Mike Rodriguez" userId="bf3ca164-2877-4a08-b143-aee3541e8e35" providerId="ADAL" clId="{08E57D25-DE8A-4FF7-A65D-476D2D6E4C49}" dt="2018-08-18T18:26:45.220" v="66" actId="1076"/>
          <ac:spMkLst>
            <pc:docMk/>
            <pc:sldMk cId="3703059232" sldId="987"/>
            <ac:spMk id="6" creationId="{2E05CC5A-FDD9-4F6E-8940-277FCCB4A7A1}"/>
          </ac:spMkLst>
        </pc:spChg>
      </pc:sldChg>
      <pc:sldChg chg="modSp add ord">
        <pc:chgData name="Mike Rodriguez" userId="bf3ca164-2877-4a08-b143-aee3541e8e35" providerId="ADAL" clId="{08E57D25-DE8A-4FF7-A65D-476D2D6E4C49}" dt="2018-08-18T20:05:17.836" v="124" actId="6549"/>
        <pc:sldMkLst>
          <pc:docMk/>
          <pc:sldMk cId="1001994920" sldId="988"/>
        </pc:sldMkLst>
        <pc:spChg chg="mod">
          <ac:chgData name="Mike Rodriguez" userId="bf3ca164-2877-4a08-b143-aee3541e8e35" providerId="ADAL" clId="{08E57D25-DE8A-4FF7-A65D-476D2D6E4C49}" dt="2018-08-18T20:05:17.836" v="124" actId="6549"/>
          <ac:spMkLst>
            <pc:docMk/>
            <pc:sldMk cId="1001994920" sldId="988"/>
            <ac:spMk id="3" creationId="{00000000-0000-0000-0000-000000000000}"/>
          </ac:spMkLst>
        </pc:spChg>
      </pc:sldChg>
      <pc:sldChg chg="modSp add ord">
        <pc:chgData name="Mike Rodriguez" userId="bf3ca164-2877-4a08-b143-aee3541e8e35" providerId="ADAL" clId="{08E57D25-DE8A-4FF7-A65D-476D2D6E4C49}" dt="2018-08-18T20:08:54.460" v="242" actId="1076"/>
        <pc:sldMkLst>
          <pc:docMk/>
          <pc:sldMk cId="2062571228" sldId="989"/>
        </pc:sldMkLst>
        <pc:spChg chg="mod">
          <ac:chgData name="Mike Rodriguez" userId="bf3ca164-2877-4a08-b143-aee3541e8e35" providerId="ADAL" clId="{08E57D25-DE8A-4FF7-A65D-476D2D6E4C49}" dt="2018-08-18T20:08:54.460" v="242" actId="1076"/>
          <ac:spMkLst>
            <pc:docMk/>
            <pc:sldMk cId="2062571228" sldId="989"/>
            <ac:spMk id="3" creationId="{00000000-0000-0000-0000-000000000000}"/>
          </ac:spMkLst>
        </pc:spChg>
      </pc:sldChg>
      <pc:sldChg chg="modSp add">
        <pc:chgData name="Mike Rodriguez" userId="bf3ca164-2877-4a08-b143-aee3541e8e35" providerId="ADAL" clId="{08E57D25-DE8A-4FF7-A65D-476D2D6E4C49}" dt="2018-08-18T20:11:24.078" v="259" actId="255"/>
        <pc:sldMkLst>
          <pc:docMk/>
          <pc:sldMk cId="2258063927" sldId="990"/>
        </pc:sldMkLst>
        <pc:spChg chg="mod">
          <ac:chgData name="Mike Rodriguez" userId="bf3ca164-2877-4a08-b143-aee3541e8e35" providerId="ADAL" clId="{08E57D25-DE8A-4FF7-A65D-476D2D6E4C49}" dt="2018-08-18T20:11:24.078" v="259" actId="255"/>
          <ac:spMkLst>
            <pc:docMk/>
            <pc:sldMk cId="2258063927" sldId="990"/>
            <ac:spMk id="5" creationId="{00000000-0000-0000-0000-000000000000}"/>
          </ac:spMkLst>
        </pc:spChg>
      </pc:sldChg>
      <pc:sldChg chg="modSp add ord">
        <pc:chgData name="Mike Rodriguez" userId="bf3ca164-2877-4a08-b143-aee3541e8e35" providerId="ADAL" clId="{08E57D25-DE8A-4FF7-A65D-476D2D6E4C49}" dt="2018-08-18T20:13:21.686" v="277" actId="20577"/>
        <pc:sldMkLst>
          <pc:docMk/>
          <pc:sldMk cId="1417604315" sldId="991"/>
        </pc:sldMkLst>
        <pc:spChg chg="mod">
          <ac:chgData name="Mike Rodriguez" userId="bf3ca164-2877-4a08-b143-aee3541e8e35" providerId="ADAL" clId="{08E57D25-DE8A-4FF7-A65D-476D2D6E4C49}" dt="2018-08-18T20:13:21.686" v="277" actId="20577"/>
          <ac:spMkLst>
            <pc:docMk/>
            <pc:sldMk cId="1417604315" sldId="991"/>
            <ac:spMk id="3" creationId="{00000000-0000-0000-0000-000000000000}"/>
          </ac:spMkLst>
        </pc:spChg>
      </pc:sldChg>
      <pc:sldChg chg="modSp add ord">
        <pc:chgData name="Mike Rodriguez" userId="bf3ca164-2877-4a08-b143-aee3541e8e35" providerId="ADAL" clId="{08E57D25-DE8A-4FF7-A65D-476D2D6E4C49}" dt="2018-08-18T20:14:34.850" v="282" actId="6549"/>
        <pc:sldMkLst>
          <pc:docMk/>
          <pc:sldMk cId="1992760075" sldId="992"/>
        </pc:sldMkLst>
        <pc:spChg chg="mod">
          <ac:chgData name="Mike Rodriguez" userId="bf3ca164-2877-4a08-b143-aee3541e8e35" providerId="ADAL" clId="{08E57D25-DE8A-4FF7-A65D-476D2D6E4C49}" dt="2018-08-18T20:14:34.850" v="282" actId="6549"/>
          <ac:spMkLst>
            <pc:docMk/>
            <pc:sldMk cId="1992760075" sldId="992"/>
            <ac:spMk id="3" creationId="{00000000-0000-0000-0000-000000000000}"/>
          </ac:spMkLst>
        </pc:spChg>
      </pc:sldChg>
      <pc:sldChg chg="modSp add">
        <pc:chgData name="Mike Rodriguez" userId="bf3ca164-2877-4a08-b143-aee3541e8e35" providerId="ADAL" clId="{08E57D25-DE8A-4FF7-A65D-476D2D6E4C49}" dt="2018-08-18T20:19:13.196" v="589" actId="1076"/>
        <pc:sldMkLst>
          <pc:docMk/>
          <pc:sldMk cId="1987147600" sldId="993"/>
        </pc:sldMkLst>
        <pc:spChg chg="mod">
          <ac:chgData name="Mike Rodriguez" userId="bf3ca164-2877-4a08-b143-aee3541e8e35" providerId="ADAL" clId="{08E57D25-DE8A-4FF7-A65D-476D2D6E4C49}" dt="2018-08-18T20:19:13.196" v="589" actId="1076"/>
          <ac:spMkLst>
            <pc:docMk/>
            <pc:sldMk cId="1987147600" sldId="993"/>
            <ac:spMk id="5" creationId="{00000000-0000-0000-0000-000000000000}"/>
          </ac:spMkLst>
        </pc:spChg>
      </pc:sldChg>
      <pc:sldChg chg="modSp add">
        <pc:chgData name="Mike Rodriguez" userId="bf3ca164-2877-4a08-b143-aee3541e8e35" providerId="ADAL" clId="{08E57D25-DE8A-4FF7-A65D-476D2D6E4C49}" dt="2018-08-18T20:22:24.567" v="614" actId="6549"/>
        <pc:sldMkLst>
          <pc:docMk/>
          <pc:sldMk cId="690115440" sldId="994"/>
        </pc:sldMkLst>
        <pc:spChg chg="mod">
          <ac:chgData name="Mike Rodriguez" userId="bf3ca164-2877-4a08-b143-aee3541e8e35" providerId="ADAL" clId="{08E57D25-DE8A-4FF7-A65D-476D2D6E4C49}" dt="2018-08-18T20:22:24.567" v="614" actId="6549"/>
          <ac:spMkLst>
            <pc:docMk/>
            <pc:sldMk cId="690115440" sldId="994"/>
            <ac:spMk id="5" creationId="{00000000-0000-0000-0000-000000000000}"/>
          </ac:spMkLst>
        </pc:spChg>
      </pc:sldChg>
      <pc:sldChg chg="modSp add">
        <pc:chgData name="Mike Rodriguez" userId="bf3ca164-2877-4a08-b143-aee3541e8e35" providerId="ADAL" clId="{08E57D25-DE8A-4FF7-A65D-476D2D6E4C49}" dt="2018-08-18T20:22:17.557" v="611" actId="20577"/>
        <pc:sldMkLst>
          <pc:docMk/>
          <pc:sldMk cId="2366797294" sldId="995"/>
        </pc:sldMkLst>
        <pc:spChg chg="mod">
          <ac:chgData name="Mike Rodriguez" userId="bf3ca164-2877-4a08-b143-aee3541e8e35" providerId="ADAL" clId="{08E57D25-DE8A-4FF7-A65D-476D2D6E4C49}" dt="2018-08-18T20:22:17.557" v="611" actId="20577"/>
          <ac:spMkLst>
            <pc:docMk/>
            <pc:sldMk cId="2366797294" sldId="995"/>
            <ac:spMk id="5" creationId="{00000000-0000-0000-0000-000000000000}"/>
          </ac:spMkLst>
        </pc:spChg>
      </pc:sldChg>
      <pc:sldChg chg="modSp add">
        <pc:chgData name="Mike Rodriguez" userId="bf3ca164-2877-4a08-b143-aee3541e8e35" providerId="ADAL" clId="{08E57D25-DE8A-4FF7-A65D-476D2D6E4C49}" dt="2018-08-18T20:23:33.425" v="628" actId="1076"/>
        <pc:sldMkLst>
          <pc:docMk/>
          <pc:sldMk cId="2486809445" sldId="996"/>
        </pc:sldMkLst>
        <pc:spChg chg="mod">
          <ac:chgData name="Mike Rodriguez" userId="bf3ca164-2877-4a08-b143-aee3541e8e35" providerId="ADAL" clId="{08E57D25-DE8A-4FF7-A65D-476D2D6E4C49}" dt="2018-08-18T20:23:33.425" v="628" actId="1076"/>
          <ac:spMkLst>
            <pc:docMk/>
            <pc:sldMk cId="2486809445" sldId="996"/>
            <ac:spMk id="5" creationId="{00000000-0000-0000-0000-000000000000}"/>
          </ac:spMkLst>
        </pc:spChg>
      </pc:sldChg>
      <pc:sldChg chg="modSp add ord">
        <pc:chgData name="Mike Rodriguez" userId="bf3ca164-2877-4a08-b143-aee3541e8e35" providerId="ADAL" clId="{08E57D25-DE8A-4FF7-A65D-476D2D6E4C49}" dt="2018-08-18T20:32:50.972" v="681" actId="20577"/>
        <pc:sldMkLst>
          <pc:docMk/>
          <pc:sldMk cId="748134093" sldId="997"/>
        </pc:sldMkLst>
        <pc:spChg chg="mod">
          <ac:chgData name="Mike Rodriguez" userId="bf3ca164-2877-4a08-b143-aee3541e8e35" providerId="ADAL" clId="{08E57D25-DE8A-4FF7-A65D-476D2D6E4C49}" dt="2018-08-18T20:32:50.972" v="681" actId="20577"/>
          <ac:spMkLst>
            <pc:docMk/>
            <pc:sldMk cId="748134093" sldId="99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48CD-5557-4000-9B2A-054E03A5E81C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D2EB-EB04-4EBD-822A-ECE1C328B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2D43E-78D0-374E-A8D1-F80F307B1C44}" type="datetimeFigureOut">
              <a:rPr lang="en-US" smtClean="0"/>
              <a:t>7/22/19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B49F-24C5-8B49-A025-07B652747B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" y="-178759"/>
            <a:ext cx="12838176" cy="70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3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42246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Richardson</dc:creator>
  <cp:lastModifiedBy>Kent Richardson</cp:lastModifiedBy>
  <cp:revision>1315</cp:revision>
  <dcterms:created xsi:type="dcterms:W3CDTF">2017-03-13T16:03:46Z</dcterms:created>
  <dcterms:modified xsi:type="dcterms:W3CDTF">2019-07-22T13:23:22Z</dcterms:modified>
</cp:coreProperties>
</file>