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69" r:id="rId4"/>
    <p:sldId id="271" r:id="rId5"/>
    <p:sldId id="265" r:id="rId6"/>
    <p:sldId id="266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75"/>
  </p:normalViewPr>
  <p:slideViewPr>
    <p:cSldViewPr snapToGrid="0" snapToObjects="1">
      <p:cViewPr varScale="1">
        <p:scale>
          <a:sx n="133" d="100"/>
          <a:sy n="133" d="100"/>
        </p:scale>
        <p:origin x="240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E7897-DF91-4C44-B173-79378DFBB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EF4EF6-A22D-014D-9BD5-E9600C4F5D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9715F-E741-7649-A5C7-5DD2C2F92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A85AC-541E-1B4F-9F6E-BE9B3A4A9AF7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58368-2F3A-D545-B619-1B60C47B1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4470C-C1CE-9E44-A308-83B5B2DE0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632D-7A84-8847-AEA9-C9EBDDF83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58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23030-EA6F-E447-BE56-DCA718518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C13EA-CEBB-6448-BF4F-3D2B828D6C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11449-8599-8C44-9DA6-DF021E14A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A85AC-541E-1B4F-9F6E-BE9B3A4A9AF7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9A916-7C6B-1742-B439-CCE9CBBE3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7CAD9-1033-C748-827C-766969F2B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632D-7A84-8847-AEA9-C9EBDDF83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4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A6B653-9058-C34B-8BF0-B6BCCB553A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79827B-3BDA-2344-9535-988A4149D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24286-213C-3B4D-BCD4-AC1FCE44C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A85AC-541E-1B4F-9F6E-BE9B3A4A9AF7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C6C1F-9C53-B142-AEAB-8414FF003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77955-1C4F-BB4A-8C5F-0D36114D6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632D-7A84-8847-AEA9-C9EBDDF83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A910A-B473-0C4D-A896-D7B3E1526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EE4AF-C11F-464A-959B-31432B9AC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4098C-0AA0-CC41-9591-E7D1B7430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A85AC-541E-1B4F-9F6E-BE9B3A4A9AF7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B513C-9680-AD48-8C94-B7F748142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A8D64-338A-864C-938C-871BE327D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632D-7A84-8847-AEA9-C9EBDDF83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2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CE7A5-F1C8-7647-9AD4-A85EEC45C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C2A497-EA7C-A145-B06E-65D14CE81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49A42-68A3-E44F-BD95-5B137CA74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A85AC-541E-1B4F-9F6E-BE9B3A4A9AF7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26002-583D-2E43-AFDD-4063F18C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F1822-03E1-CF42-96A4-5C92AF835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632D-7A84-8847-AEA9-C9EBDDF83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94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F70F3-ABA7-D346-9993-7BD9A36EA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B70AD-2400-0240-838C-BE106E17F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029C30-922D-0640-AF97-03242D6A9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BA86C8-8B9E-6142-AB35-7C0A00A57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A85AC-541E-1B4F-9F6E-BE9B3A4A9AF7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7F67CC-6E53-FE46-B725-C88511DD6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0DD402-9EEF-214F-895E-0A248F56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632D-7A84-8847-AEA9-C9EBDDF83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6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9A27E-7455-5D45-AC79-1556AD6A3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B2429-A912-B040-8727-A435D5EFF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4C109-4641-B444-B651-BB63161C6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78800F-747B-F84A-B94D-2C2B2FC8B5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3A342A-0008-2B46-A956-75B8F408B9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D4B797-7520-0C45-8751-3A89D72D0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A85AC-541E-1B4F-9F6E-BE9B3A4A9AF7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2CEB65-E840-EB4F-8B8E-A42B8DBDF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0B6E41-9CA7-6441-8651-C8CCE6C72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632D-7A84-8847-AEA9-C9EBDDF83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07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A3F62-13AD-B443-90D4-2F596A5B0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95111E-7590-D44E-9FC3-390D566F2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A85AC-541E-1B4F-9F6E-BE9B3A4A9AF7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91A3AF-2FA7-BA44-BF12-4D12D4454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721CCE-E843-A748-81E8-0CE3C273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632D-7A84-8847-AEA9-C9EBDDF83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22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489F40-28DF-014A-8BB4-FA28A9564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A85AC-541E-1B4F-9F6E-BE9B3A4A9AF7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C10C00-B0AD-D547-83A3-9E2F57E15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63DCA-2599-B74D-A846-3010536AE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632D-7A84-8847-AEA9-C9EBDDF83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31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1CF78-39BD-7546-A970-0C7BDE7EC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D13FF-70E4-1448-98F9-85ECC9EE4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6C2332-0C74-9F4F-8FF6-D6B50B38B3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D229E4-B673-A346-956A-F688306CB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A85AC-541E-1B4F-9F6E-BE9B3A4A9AF7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2ED2F5-4853-8F47-97E6-B2C47BE1E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544EAE-D870-CC4D-BBB9-56F27EF0B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632D-7A84-8847-AEA9-C9EBDDF83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34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DD33D-699B-CF40-B6C9-A28587FD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F1CA8-9B31-1241-A0E1-A8F4B104F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785EA8-1BD3-4A40-8997-1580626BC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B64112-9193-E54F-A1BA-D761B8D4F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A85AC-541E-1B4F-9F6E-BE9B3A4A9AF7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FE1375-7D98-E244-B7DC-F58F97642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1EB44E-1DA0-1446-B217-42FF7642F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632D-7A84-8847-AEA9-C9EBDDF83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25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B8135C-5FD7-1540-828C-1C683819C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5C1E3-1785-C04A-8038-FC67AE205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26D61-E6F6-C64D-BC08-C4297B039D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A85AC-541E-1B4F-9F6E-BE9B3A4A9AF7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DD8E6-52F0-8D4B-8F69-3E9681ED9E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448A7-3E26-7948-82FC-4788D6C578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5632D-7A84-8847-AEA9-C9EBDDF83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creen&#13;&#10;&#13;&#10;Description automatically generated">
            <a:extLst>
              <a:ext uri="{FF2B5EF4-FFF2-40B4-BE49-F238E27FC236}">
                <a16:creationId xmlns:a16="http://schemas.microsoft.com/office/drawing/2014/main" id="{804C7619-02FF-D948-B7DC-F9E2D187D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53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creen&#13;&#10;&#13;&#10;Description automatically generated">
            <a:extLst>
              <a:ext uri="{FF2B5EF4-FFF2-40B4-BE49-F238E27FC236}">
                <a16:creationId xmlns:a16="http://schemas.microsoft.com/office/drawing/2014/main" id="{EBC013C3-FD3D-E94E-9D1A-0C94D7951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12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creen&#13;&#10;&#13;&#10;Description automatically generated">
            <a:extLst>
              <a:ext uri="{FF2B5EF4-FFF2-40B4-BE49-F238E27FC236}">
                <a16:creationId xmlns:a16="http://schemas.microsoft.com/office/drawing/2014/main" id="{00101652-EFCC-9C4E-9B48-7FF5F7422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31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monitor&#13;&#10;&#13;&#10;Description automatically generated">
            <a:extLst>
              <a:ext uri="{FF2B5EF4-FFF2-40B4-BE49-F238E27FC236}">
                <a16:creationId xmlns:a16="http://schemas.microsoft.com/office/drawing/2014/main" id="{62F82712-94AB-9B4A-A664-A1A3B1AB2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12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80CDB18-E00F-8746-A816-ECCF45801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3000"/>
            <a:ext cx="12192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13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2D7729-B811-2847-8F06-10C7052E3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3000"/>
            <a:ext cx="12192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77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098D35-AC34-7041-A765-60A9CC9D0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3000"/>
            <a:ext cx="12192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63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Kent Richardson</dc:creator>
  <cp:lastModifiedBy>Kent Richardson</cp:lastModifiedBy>
  <cp:revision>6</cp:revision>
  <dcterms:created xsi:type="dcterms:W3CDTF">2018-11-30T16:23:42Z</dcterms:created>
  <dcterms:modified xsi:type="dcterms:W3CDTF">2018-12-10T14:16:56Z</dcterms:modified>
</cp:coreProperties>
</file>